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大家好，接下來，我要分享我的校園故事。</a:t>
            </a: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https://unsplash.com/photos/silhouette-of-man-throwing-ball-near-ocean-at-golden-hour-vNVN0IvmVio?utm_content=creditShareLink&amp;utm_medium=referral&amp;utm_source=unsplash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0ca78febe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0ca78febe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在球類運動中我最喜歡打排球，因此我一直想要加入學校的排球隊。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https://unsplash.com/photos/a-group-of-people-playing-basketball-ZKFNj-Hc2Q0?utm_content=creditShareLink&amp;utm_medium=referral&amp;utm_source=unsplash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0ca78febe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0ca78febe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想要進入學校的球隊就必須先通過</a:t>
            </a:r>
            <a:r>
              <a:rPr lang="zh-TW">
                <a:solidFill>
                  <a:schemeClr val="dk1"/>
                </a:solidFill>
              </a:rPr>
              <a:t>基本能力的</a:t>
            </a:r>
            <a:r>
              <a:rPr lang="zh-TW"/>
              <a:t>考核，而會來參加的人實力通常都很強，反觀，我只有發球比較厲害，其餘</a:t>
            </a:r>
            <a:r>
              <a:rPr lang="zh-TW">
                <a:solidFill>
                  <a:schemeClr val="dk1"/>
                </a:solidFill>
              </a:rPr>
              <a:t>的</a:t>
            </a:r>
            <a:r>
              <a:rPr lang="zh-TW"/>
              <a:t>能力都是平均水平。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https://unsplash.com/photos/a-group-of-young-men-playing-a-game-of-volleyball-a1Pqg4PhD3A?utm_content=creditShareLink&amp;utm_medium=referral&amp;utm_source=unsplash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0ca78febe9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0ca78febe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儘管如此，我還是拚盡我的全力，不停的展示自己，希望能夠進去球隊。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https://unsplash.com/photos/a-group-of-people-playing-a-game-of-volleyball-upOITqWu9p0?utm_content=creditShareLink&amp;utm_medium=referral&amp;utm_source=unsplash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0ca78febe9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0ca78febe9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但最後，很可惜我並沒有成功進去，而主要是因為我除了發球以外，其他的能力，像是托球、舉球表現都很一般。</a:t>
            </a:r>
            <a:br>
              <a:rPr lang="zh-TW"/>
            </a:br>
            <a:r>
              <a:rPr lang="zh-TW"/>
              <a:t>https://unsplash.com/photos/a-group-of-people-playing-a-game-of-tennis-MMXQ7HU7sMQ?utm_content=creditShareLink&amp;utm_medium=referral&amp;utm_source=unsplash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ca78febe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0ca78febe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雖然我的考核沒有同過，但是教練看見我對打排球的喜愛，推薦我可以去參加系排，去認識一些有相同愛好的人，一起訓練。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https://unsplash.com/photos/people-playing-beach-volleyball-Q8CYby1UFDo?utm_content=creditShareLink&amp;utm_medium=referral&amp;utm_source=unsplash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0ca78febe9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0ca78febe9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進去系排之後，我發現在這裡的人都是不追求輸贏，是會互相鼓勵對方一起進步，而他們之中有些實力</a:t>
            </a:r>
            <a:r>
              <a:rPr lang="zh-TW">
                <a:solidFill>
                  <a:schemeClr val="dk1"/>
                </a:solidFill>
              </a:rPr>
              <a:t>很強</a:t>
            </a:r>
            <a:r>
              <a:rPr lang="zh-TW"/>
              <a:t>的人，會教我們這些比較弱的人一些打球的技巧，分享經驗，這個大家一起努力的環境讓我十分的開心。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https://unsplash.com/photos/silhouette-of-people-playing-basketball-during-sunset-0NaQQsLWLkA?utm_content=creditShareLink&amp;utm_medium=referral&amp;utm_source=unsplash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0ca78febe9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0ca78febe9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最後這個故事告訴我們了什麼?成功失敗都不重要，重要的是要有一顆熱誠的心，以上就是我</a:t>
            </a:r>
            <a:r>
              <a:rPr lang="zh-TW">
                <a:solidFill>
                  <a:schemeClr val="dk1"/>
                </a:solidFill>
              </a:rPr>
              <a:t>的</a:t>
            </a:r>
            <a:r>
              <a:rPr lang="zh-TW"/>
              <a:t>分享故事謝謝大家。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https://unsplash.com/photos/a-group-of-people-playing-volleyball-on-a-beach-h21ygUZlkIo?utm_content=creditShareLink&amp;utm_medium=referral&amp;utm_source=unsplash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642025" y="1979125"/>
            <a:ext cx="3108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校園</a:t>
            </a:r>
            <a:r>
              <a:rPr lang="zh-TW"/>
              <a:t>故事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2410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目標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311700" y="2410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阻礙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311700" y="2410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努力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311700" y="2410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311700" y="2410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意外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type="title"/>
          </p:nvPr>
        </p:nvSpPr>
        <p:spPr>
          <a:xfrm>
            <a:off x="311700" y="2410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轉彎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>
            <p:ph type="title"/>
          </p:nvPr>
        </p:nvSpPr>
        <p:spPr>
          <a:xfrm>
            <a:off x="311700" y="2410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結局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